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D389-0D2E-49C1-AFCA-ED44431A75BB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7C933-2193-4AF2-98FA-1147F41601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Trần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Minh </a:t>
            </a:r>
            <a:r>
              <a:rPr lang="en-US" dirty="0" err="1" smtClean="0"/>
              <a:t>Châu</a:t>
            </a:r>
            <a:r>
              <a:rPr lang="en-US" dirty="0" smtClean="0"/>
              <a:t> (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thuyết</a:t>
            </a:r>
            <a:r>
              <a:rPr lang="en-US" dirty="0" smtClean="0"/>
              <a:t>,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N1)</a:t>
            </a:r>
          </a:p>
          <a:p>
            <a:r>
              <a:rPr lang="en-US" dirty="0" err="1" smtClean="0"/>
              <a:t>Ngô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Duyên</a:t>
            </a:r>
            <a:r>
              <a:rPr lang="en-US" dirty="0" smtClean="0"/>
              <a:t> (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N2, N3)</a:t>
            </a:r>
          </a:p>
          <a:p>
            <a:endParaRPr lang="en-US" dirty="0"/>
          </a:p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lạc</a:t>
            </a:r>
            <a:r>
              <a:rPr lang="en-US" dirty="0" smtClean="0"/>
              <a:t>: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Piazza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thạo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(procedural programming)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khái</a:t>
            </a:r>
            <a:r>
              <a:rPr lang="en-US" dirty="0" smtClean="0"/>
              <a:t> </a:t>
            </a:r>
            <a:r>
              <a:rPr lang="en-US" dirty="0" err="1" smtClean="0"/>
              <a:t>niệm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,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cục</a:t>
            </a:r>
            <a:r>
              <a:rPr lang="en-US" dirty="0" smtClean="0"/>
              <a:t> , </a:t>
            </a:r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, </a:t>
            </a:r>
            <a:r>
              <a:rPr lang="en-US" dirty="0" err="1" smtClean="0"/>
              <a:t>hàm</a:t>
            </a:r>
            <a:r>
              <a:rPr lang="en-US" dirty="0" smtClean="0"/>
              <a:t>,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,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…</a:t>
            </a:r>
          </a:p>
          <a:p>
            <a:pPr lvl="1"/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khiển</a:t>
            </a:r>
            <a:r>
              <a:rPr lang="en-US" dirty="0" smtClean="0"/>
              <a:t>,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endParaRPr lang="en-US" dirty="0" smtClean="0"/>
          </a:p>
          <a:p>
            <a:pPr lvl="1"/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, string, </a:t>
            </a:r>
            <a:r>
              <a:rPr lang="en-US" dirty="0" err="1" smtClean="0"/>
              <a:t>struct</a:t>
            </a:r>
            <a:r>
              <a:rPr lang="en-US" dirty="0" smtClean="0"/>
              <a:t>, class…</a:t>
            </a:r>
          </a:p>
          <a:p>
            <a:pPr lvl="1"/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,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, …</a:t>
            </a:r>
            <a:endParaRPr lang="en-US" dirty="0"/>
          </a:p>
          <a:p>
            <a:pPr lvl="1"/>
            <a:r>
              <a:rPr lang="en-US" dirty="0" smtClean="0"/>
              <a:t>Con </a:t>
            </a:r>
            <a:r>
              <a:rPr lang="en-US" dirty="0" err="1" smtClean="0"/>
              <a:t>trỏ</a:t>
            </a:r>
            <a:r>
              <a:rPr lang="en-US" dirty="0" smtClean="0"/>
              <a:t>,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nhớ</a:t>
            </a:r>
            <a:r>
              <a:rPr lang="en-US" dirty="0" smtClean="0"/>
              <a:t>,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nhớ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,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nhớ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(coding style)</a:t>
            </a:r>
          </a:p>
          <a:p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endParaRPr lang="en-US" dirty="0" smtClean="0"/>
          </a:p>
          <a:p>
            <a:pPr lvl="1"/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gợi</a:t>
            </a:r>
            <a:r>
              <a:rPr lang="en-US" dirty="0" smtClean="0"/>
              <a:t> ý</a:t>
            </a:r>
          </a:p>
          <a:p>
            <a:pPr lvl="1"/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quyển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(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nhờ</a:t>
            </a:r>
            <a:r>
              <a:rPr lang="en-US" dirty="0" smtClean="0"/>
              <a:t> GV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Hầu</a:t>
            </a:r>
            <a:r>
              <a:rPr lang="en-US" dirty="0" smtClean="0"/>
              <a:t> </a:t>
            </a:r>
            <a:r>
              <a:rPr lang="en-US" dirty="0" err="1" smtClean="0"/>
              <a:t>hết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, </a:t>
            </a:r>
            <a:r>
              <a:rPr lang="en-US" dirty="0" err="1" smtClean="0"/>
              <a:t>thậm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,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.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thậm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! </a:t>
            </a:r>
          </a:p>
          <a:p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,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 smtClean="0"/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cuộc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giấu</a:t>
            </a:r>
            <a:r>
              <a:rPr lang="en-US" dirty="0" smtClean="0"/>
              <a:t> </a:t>
            </a:r>
            <a:r>
              <a:rPr lang="en-US" dirty="0" err="1" smtClean="0"/>
              <a:t>dốt</a:t>
            </a:r>
            <a:endParaRPr lang="en-US" dirty="0" smtClean="0"/>
          </a:p>
          <a:p>
            <a:pPr lvl="1"/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 smtClean="0"/>
          </a:p>
          <a:p>
            <a:pPr lvl="1"/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hào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“</a:t>
            </a:r>
            <a:r>
              <a:rPr lang="en-US" i="1" dirty="0" err="1" smtClean="0"/>
              <a:t>Tại</a:t>
            </a:r>
            <a:r>
              <a:rPr lang="en-US" i="1" dirty="0" smtClean="0"/>
              <a:t> </a:t>
            </a:r>
            <a:r>
              <a:rPr lang="en-US" i="1" dirty="0" err="1" smtClean="0"/>
              <a:t>sao</a:t>
            </a:r>
            <a:r>
              <a:rPr lang="en-US" i="1" dirty="0" smtClean="0"/>
              <a:t>?</a:t>
            </a:r>
            <a:r>
              <a:rPr lang="en-US" dirty="0" smtClean="0"/>
              <a:t>” hay “</a:t>
            </a:r>
            <a:r>
              <a:rPr lang="en-US" i="1" dirty="0" err="1" smtClean="0"/>
              <a:t>Đó</a:t>
            </a:r>
            <a:r>
              <a:rPr lang="en-US" i="1" dirty="0" smtClean="0"/>
              <a:t> </a:t>
            </a:r>
            <a:r>
              <a:rPr lang="en-US" i="1" dirty="0" err="1" smtClean="0"/>
              <a:t>là</a:t>
            </a:r>
            <a:r>
              <a:rPr lang="en-US" i="1" dirty="0" smtClean="0"/>
              <a:t> </a:t>
            </a:r>
            <a:r>
              <a:rPr lang="en-US" i="1" dirty="0" err="1" smtClean="0"/>
              <a:t>cái</a:t>
            </a:r>
            <a:r>
              <a:rPr lang="en-US" i="1" dirty="0" smtClean="0"/>
              <a:t> </a:t>
            </a:r>
            <a:r>
              <a:rPr lang="en-US" i="1" dirty="0" err="1" smtClean="0"/>
              <a:t>gì</a:t>
            </a:r>
            <a:r>
              <a:rPr lang="en-US" dirty="0" smtClean="0"/>
              <a:t>?”</a:t>
            </a:r>
          </a:p>
          <a:p>
            <a:pPr lvl="1"/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en-US" dirty="0" smtClean="0"/>
              <a:t>,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,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endParaRPr lang="en-US" dirty="0" smtClean="0"/>
          </a:p>
          <a:p>
            <a:pPr lvl="1"/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đợi</a:t>
            </a:r>
            <a:r>
              <a:rPr lang="en-US" dirty="0" smtClean="0"/>
              <a:t> </a:t>
            </a:r>
            <a:r>
              <a:rPr lang="en-US" dirty="0" err="1" smtClean="0"/>
              <a:t>gv</a:t>
            </a:r>
            <a:r>
              <a:rPr lang="en-US" dirty="0" smtClean="0"/>
              <a:t> </a:t>
            </a:r>
            <a:r>
              <a:rPr lang="en-US" dirty="0" err="1" smtClean="0"/>
              <a:t>dạy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hay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, </a:t>
            </a:r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đợi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hộ</a:t>
            </a:r>
            <a:endParaRPr lang="en-US" dirty="0" smtClean="0"/>
          </a:p>
          <a:p>
            <a:pPr lvl="1"/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mất</a:t>
            </a:r>
            <a:r>
              <a:rPr lang="en-US" dirty="0" smtClean="0"/>
              <a:t> </a:t>
            </a:r>
            <a:r>
              <a:rPr lang="en-US" dirty="0" err="1" smtClean="0"/>
              <a:t>trật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endParaRPr lang="en-US" dirty="0" smtClean="0"/>
          </a:p>
          <a:p>
            <a:r>
              <a:rPr lang="en-US" dirty="0" err="1" smtClean="0"/>
              <a:t>Tôn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 smtClean="0"/>
          </a:p>
          <a:p>
            <a:pPr lvl="1"/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, </a:t>
            </a:r>
            <a:r>
              <a:rPr lang="en-US" dirty="0" err="1" smtClean="0"/>
              <a:t>chẳng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ồn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endParaRPr lang="en-US" dirty="0" smtClean="0"/>
          </a:p>
          <a:p>
            <a:pPr lvl="1"/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 smtClean="0"/>
          </a:p>
          <a:p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tin </a:t>
            </a:r>
            <a:r>
              <a:rPr lang="en-US" dirty="0" err="1" smtClean="0"/>
              <a:t>tưởng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Ra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xin</a:t>
            </a:r>
            <a:r>
              <a:rPr lang="en-US" dirty="0" smtClean="0"/>
              <a:t> </a:t>
            </a:r>
            <a:r>
              <a:rPr lang="en-US" dirty="0" err="1" smtClean="0"/>
              <a:t>phép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358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Giới thiệu môn học</vt:lpstr>
      <vt:lpstr>Giáo viên</vt:lpstr>
      <vt:lpstr>Mục tiêu</vt:lpstr>
      <vt:lpstr>Làm gì để đạt được mục tiêu?</vt:lpstr>
      <vt:lpstr>Cách làm việc của môn học này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Giới thiệu môn học</dc:title>
  <dc:creator>Chauttm</dc:creator>
  <cp:lastModifiedBy>Chauttm</cp:lastModifiedBy>
  <cp:revision>8</cp:revision>
  <dcterms:created xsi:type="dcterms:W3CDTF">2016-02-17T15:41:56Z</dcterms:created>
  <dcterms:modified xsi:type="dcterms:W3CDTF">2016-02-17T16:43:52Z</dcterms:modified>
</cp:coreProperties>
</file>